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0" r:id="rId16"/>
    <p:sldId id="271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18" Type="http://schemas.openxmlformats.org/officeDocument/2006/relationships/image" Target="../media/image190.png"/><Relationship Id="rId3" Type="http://schemas.openxmlformats.org/officeDocument/2006/relationships/image" Target="../media/image38.png"/><Relationship Id="rId21" Type="http://schemas.openxmlformats.org/officeDocument/2006/relationships/image" Target="../media/image193.png"/><Relationship Id="rId7" Type="http://schemas.openxmlformats.org/officeDocument/2006/relationships/image" Target="../media/image36.png"/><Relationship Id="rId12" Type="http://schemas.openxmlformats.org/officeDocument/2006/relationships/image" Target="../media/image184.png"/><Relationship Id="rId17" Type="http://schemas.openxmlformats.org/officeDocument/2006/relationships/image" Target="../media/image189.png"/><Relationship Id="rId25" Type="http://schemas.openxmlformats.org/officeDocument/2006/relationships/image" Target="../media/image197.png"/><Relationship Id="rId2" Type="http://schemas.openxmlformats.org/officeDocument/2006/relationships/image" Target="../media/image35.png"/><Relationship Id="rId16" Type="http://schemas.openxmlformats.org/officeDocument/2006/relationships/image" Target="../media/image188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5" Type="http://schemas.openxmlformats.org/officeDocument/2006/relationships/image" Target="../media/image45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10" Type="http://schemas.openxmlformats.org/officeDocument/2006/relationships/image" Target="../media/image182.png"/><Relationship Id="rId19" Type="http://schemas.openxmlformats.org/officeDocument/2006/relationships/image" Target="../media/image191.png"/><Relationship Id="rId4" Type="http://schemas.openxmlformats.org/officeDocument/2006/relationships/image" Target="../media/image164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7.png"/><Relationship Id="rId18" Type="http://schemas.openxmlformats.org/officeDocument/2006/relationships/image" Target="../media/image210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12" Type="http://schemas.openxmlformats.org/officeDocument/2006/relationships/image" Target="../media/image206.png"/><Relationship Id="rId17" Type="http://schemas.openxmlformats.org/officeDocument/2006/relationships/image" Target="../media/image209.png"/><Relationship Id="rId2" Type="http://schemas.openxmlformats.org/officeDocument/2006/relationships/image" Target="../media/image198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11" Type="http://schemas.openxmlformats.org/officeDocument/2006/relationships/image" Target="../media/image38.png"/><Relationship Id="rId5" Type="http://schemas.openxmlformats.org/officeDocument/2006/relationships/image" Target="../media/image201.png"/><Relationship Id="rId15" Type="http://schemas.openxmlformats.org/officeDocument/2006/relationships/image" Target="../media/image208.png"/><Relationship Id="rId10" Type="http://schemas.openxmlformats.org/officeDocument/2006/relationships/image" Target="../media/image35.png"/><Relationship Id="rId19" Type="http://schemas.openxmlformats.org/officeDocument/2006/relationships/image" Target="../media/image211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2.png"/><Relationship Id="rId21" Type="http://schemas.openxmlformats.org/officeDocument/2006/relationships/image" Target="../media/image227.png"/><Relationship Id="rId42" Type="http://schemas.openxmlformats.org/officeDocument/2006/relationships/image" Target="../media/image248.png"/><Relationship Id="rId47" Type="http://schemas.openxmlformats.org/officeDocument/2006/relationships/image" Target="../media/image253.png"/><Relationship Id="rId63" Type="http://schemas.openxmlformats.org/officeDocument/2006/relationships/image" Target="../media/image269.png"/><Relationship Id="rId68" Type="http://schemas.openxmlformats.org/officeDocument/2006/relationships/image" Target="../media/image274.png"/><Relationship Id="rId16" Type="http://schemas.openxmlformats.org/officeDocument/2006/relationships/image" Target="../media/image222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37" Type="http://schemas.openxmlformats.org/officeDocument/2006/relationships/image" Target="../media/image243.png"/><Relationship Id="rId40" Type="http://schemas.openxmlformats.org/officeDocument/2006/relationships/image" Target="../media/image246.png"/><Relationship Id="rId45" Type="http://schemas.openxmlformats.org/officeDocument/2006/relationships/image" Target="../media/image251.png"/><Relationship Id="rId53" Type="http://schemas.openxmlformats.org/officeDocument/2006/relationships/image" Target="../media/image259.png"/><Relationship Id="rId58" Type="http://schemas.openxmlformats.org/officeDocument/2006/relationships/image" Target="../media/image264.png"/><Relationship Id="rId66" Type="http://schemas.openxmlformats.org/officeDocument/2006/relationships/image" Target="../media/image272.png"/><Relationship Id="rId74" Type="http://schemas.openxmlformats.org/officeDocument/2006/relationships/image" Target="../media/image280.png"/><Relationship Id="rId79" Type="http://schemas.openxmlformats.org/officeDocument/2006/relationships/image" Target="../media/image285.png"/><Relationship Id="rId5" Type="http://schemas.openxmlformats.org/officeDocument/2006/relationships/image" Target="../media/image38.png"/><Relationship Id="rId61" Type="http://schemas.openxmlformats.org/officeDocument/2006/relationships/image" Target="../media/image267.png"/><Relationship Id="rId19" Type="http://schemas.openxmlformats.org/officeDocument/2006/relationships/image" Target="../media/image22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35" Type="http://schemas.openxmlformats.org/officeDocument/2006/relationships/image" Target="../media/image241.png"/><Relationship Id="rId43" Type="http://schemas.openxmlformats.org/officeDocument/2006/relationships/image" Target="../media/image249.png"/><Relationship Id="rId48" Type="http://schemas.openxmlformats.org/officeDocument/2006/relationships/image" Target="../media/image254.png"/><Relationship Id="rId56" Type="http://schemas.openxmlformats.org/officeDocument/2006/relationships/image" Target="../media/image262.png"/><Relationship Id="rId64" Type="http://schemas.openxmlformats.org/officeDocument/2006/relationships/image" Target="../media/image270.png"/><Relationship Id="rId69" Type="http://schemas.openxmlformats.org/officeDocument/2006/relationships/image" Target="../media/image275.png"/><Relationship Id="rId77" Type="http://schemas.openxmlformats.org/officeDocument/2006/relationships/image" Target="../media/image283.png"/><Relationship Id="rId8" Type="http://schemas.openxmlformats.org/officeDocument/2006/relationships/image" Target="../media/image214.png"/><Relationship Id="rId51" Type="http://schemas.openxmlformats.org/officeDocument/2006/relationships/image" Target="../media/image257.png"/><Relationship Id="rId72" Type="http://schemas.openxmlformats.org/officeDocument/2006/relationships/image" Target="../media/image278.png"/><Relationship Id="rId3" Type="http://schemas.openxmlformats.org/officeDocument/2006/relationships/image" Target="../media/image35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33" Type="http://schemas.openxmlformats.org/officeDocument/2006/relationships/image" Target="../media/image239.png"/><Relationship Id="rId38" Type="http://schemas.openxmlformats.org/officeDocument/2006/relationships/image" Target="../media/image244.png"/><Relationship Id="rId46" Type="http://schemas.openxmlformats.org/officeDocument/2006/relationships/image" Target="../media/image252.png"/><Relationship Id="rId59" Type="http://schemas.openxmlformats.org/officeDocument/2006/relationships/image" Target="../media/image265.png"/><Relationship Id="rId67" Type="http://schemas.openxmlformats.org/officeDocument/2006/relationships/image" Target="../media/image273.png"/><Relationship Id="rId20" Type="http://schemas.openxmlformats.org/officeDocument/2006/relationships/image" Target="../media/image226.png"/><Relationship Id="rId41" Type="http://schemas.openxmlformats.org/officeDocument/2006/relationships/image" Target="../media/image247.png"/><Relationship Id="rId54" Type="http://schemas.openxmlformats.org/officeDocument/2006/relationships/image" Target="../media/image260.png"/><Relationship Id="rId62" Type="http://schemas.openxmlformats.org/officeDocument/2006/relationships/image" Target="../media/image268.png"/><Relationship Id="rId70" Type="http://schemas.openxmlformats.org/officeDocument/2006/relationships/image" Target="../media/image276.png"/><Relationship Id="rId75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36" Type="http://schemas.openxmlformats.org/officeDocument/2006/relationships/image" Target="../media/image242.png"/><Relationship Id="rId49" Type="http://schemas.openxmlformats.org/officeDocument/2006/relationships/image" Target="../media/image255.png"/><Relationship Id="rId57" Type="http://schemas.openxmlformats.org/officeDocument/2006/relationships/image" Target="../media/image263.png"/><Relationship Id="rId10" Type="http://schemas.openxmlformats.org/officeDocument/2006/relationships/image" Target="../media/image216.png"/><Relationship Id="rId31" Type="http://schemas.openxmlformats.org/officeDocument/2006/relationships/image" Target="../media/image237.png"/><Relationship Id="rId44" Type="http://schemas.openxmlformats.org/officeDocument/2006/relationships/image" Target="../media/image250.png"/><Relationship Id="rId52" Type="http://schemas.openxmlformats.org/officeDocument/2006/relationships/image" Target="../media/image258.png"/><Relationship Id="rId60" Type="http://schemas.openxmlformats.org/officeDocument/2006/relationships/image" Target="../media/image266.png"/><Relationship Id="rId65" Type="http://schemas.openxmlformats.org/officeDocument/2006/relationships/image" Target="../media/image271.png"/><Relationship Id="rId73" Type="http://schemas.openxmlformats.org/officeDocument/2006/relationships/image" Target="../media/image279.png"/><Relationship Id="rId78" Type="http://schemas.openxmlformats.org/officeDocument/2006/relationships/image" Target="../media/image284.png"/><Relationship Id="rId4" Type="http://schemas.openxmlformats.org/officeDocument/2006/relationships/image" Target="../media/image36.png"/><Relationship Id="rId9" Type="http://schemas.openxmlformats.org/officeDocument/2006/relationships/image" Target="../media/image215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9" Type="http://schemas.openxmlformats.org/officeDocument/2006/relationships/image" Target="../media/image245.png"/><Relationship Id="rId34" Type="http://schemas.openxmlformats.org/officeDocument/2006/relationships/image" Target="../media/image240.png"/><Relationship Id="rId50" Type="http://schemas.openxmlformats.org/officeDocument/2006/relationships/image" Target="../media/image256.png"/><Relationship Id="rId55" Type="http://schemas.openxmlformats.org/officeDocument/2006/relationships/image" Target="../media/image261.png"/><Relationship Id="rId76" Type="http://schemas.openxmlformats.org/officeDocument/2006/relationships/image" Target="../media/image282.png"/><Relationship Id="rId7" Type="http://schemas.openxmlformats.org/officeDocument/2006/relationships/image" Target="../media/image45.png"/><Relationship Id="rId71" Type="http://schemas.openxmlformats.org/officeDocument/2006/relationships/image" Target="../media/image277.png"/><Relationship Id="rId2" Type="http://schemas.openxmlformats.org/officeDocument/2006/relationships/image" Target="../media/image212.png"/><Relationship Id="rId29" Type="http://schemas.openxmlformats.org/officeDocument/2006/relationships/image" Target="../media/image2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288.png"/><Relationship Id="rId4" Type="http://schemas.openxmlformats.org/officeDocument/2006/relationships/image" Target="../media/image35.png"/><Relationship Id="rId9" Type="http://schemas.openxmlformats.org/officeDocument/2006/relationships/image" Target="../media/image2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18" Type="http://schemas.openxmlformats.org/officeDocument/2006/relationships/image" Target="../media/image301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image" Target="../media/image289.png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294.png"/><Relationship Id="rId5" Type="http://schemas.openxmlformats.org/officeDocument/2006/relationships/image" Target="../media/image38.png"/><Relationship Id="rId15" Type="http://schemas.openxmlformats.org/officeDocument/2006/relationships/image" Target="../media/image298.png"/><Relationship Id="rId10" Type="http://schemas.openxmlformats.org/officeDocument/2006/relationships/image" Target="../media/image293.png"/><Relationship Id="rId19" Type="http://schemas.openxmlformats.org/officeDocument/2006/relationships/image" Target="../media/image302.png"/><Relationship Id="rId4" Type="http://schemas.openxmlformats.org/officeDocument/2006/relationships/image" Target="../media/image36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44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35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3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" Type="http://schemas.openxmlformats.org/officeDocument/2006/relationships/image" Target="../media/image35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2" Type="http://schemas.openxmlformats.org/officeDocument/2006/relationships/image" Target="../media/image67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5" Type="http://schemas.openxmlformats.org/officeDocument/2006/relationships/image" Target="../media/image38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3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45.png"/><Relationship Id="rId8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7.png"/><Relationship Id="rId21" Type="http://schemas.openxmlformats.org/officeDocument/2006/relationships/image" Target="../media/image113.png"/><Relationship Id="rId7" Type="http://schemas.openxmlformats.org/officeDocument/2006/relationships/image" Target="../media/image101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44.png"/><Relationship Id="rId2" Type="http://schemas.openxmlformats.org/officeDocument/2006/relationships/image" Target="../media/image96.png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24" Type="http://schemas.openxmlformats.org/officeDocument/2006/relationships/image" Target="../media/image115.png"/><Relationship Id="rId5" Type="http://schemas.openxmlformats.org/officeDocument/2006/relationships/image" Target="../media/image99.png"/><Relationship Id="rId15" Type="http://schemas.openxmlformats.org/officeDocument/2006/relationships/image" Target="../media/image107.png"/><Relationship Id="rId23" Type="http://schemas.openxmlformats.org/officeDocument/2006/relationships/image" Target="../media/image114.png"/><Relationship Id="rId10" Type="http://schemas.openxmlformats.org/officeDocument/2006/relationships/image" Target="../media/image45.png"/><Relationship Id="rId19" Type="http://schemas.openxmlformats.org/officeDocument/2006/relationships/image" Target="../media/image111.png"/><Relationship Id="rId4" Type="http://schemas.openxmlformats.org/officeDocument/2006/relationships/image" Target="../media/image98.png"/><Relationship Id="rId9" Type="http://schemas.openxmlformats.org/officeDocument/2006/relationships/image" Target="../media/image35.png"/><Relationship Id="rId14" Type="http://schemas.openxmlformats.org/officeDocument/2006/relationships/image" Target="../media/image106.png"/><Relationship Id="rId2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8.png"/><Relationship Id="rId3" Type="http://schemas.openxmlformats.org/officeDocument/2006/relationships/image" Target="../media/image45.png"/><Relationship Id="rId21" Type="http://schemas.openxmlformats.org/officeDocument/2006/relationships/image" Target="../media/image131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7.png"/><Relationship Id="rId2" Type="http://schemas.openxmlformats.org/officeDocument/2006/relationships/image" Target="../media/image35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36.png"/><Relationship Id="rId15" Type="http://schemas.openxmlformats.org/officeDocument/2006/relationships/image" Target="../media/image125.png"/><Relationship Id="rId10" Type="http://schemas.openxmlformats.org/officeDocument/2006/relationships/image" Target="../media/image121.png"/><Relationship Id="rId19" Type="http://schemas.openxmlformats.org/officeDocument/2006/relationships/image" Target="../media/image129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21" Type="http://schemas.openxmlformats.org/officeDocument/2006/relationships/image" Target="../media/image147.png"/><Relationship Id="rId34" Type="http://schemas.openxmlformats.org/officeDocument/2006/relationships/image" Target="../media/image160.png"/><Relationship Id="rId7" Type="http://schemas.openxmlformats.org/officeDocument/2006/relationships/image" Target="../media/image36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33" Type="http://schemas.openxmlformats.org/officeDocument/2006/relationships/image" Target="../media/image159.png"/><Relationship Id="rId2" Type="http://schemas.openxmlformats.org/officeDocument/2006/relationships/image" Target="../media/image35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5" Type="http://schemas.openxmlformats.org/officeDocument/2006/relationships/image" Target="../media/image45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31" Type="http://schemas.openxmlformats.org/officeDocument/2006/relationships/image" Target="../media/image157.png"/><Relationship Id="rId4" Type="http://schemas.openxmlformats.org/officeDocument/2006/relationships/image" Target="../media/image132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Relationship Id="rId8" Type="http://schemas.openxmlformats.org/officeDocument/2006/relationships/image" Target="../media/image134.png"/><Relationship Id="rId3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38.png"/><Relationship Id="rId7" Type="http://schemas.openxmlformats.org/officeDocument/2006/relationships/image" Target="../media/image166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35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169.png"/><Relationship Id="rId5" Type="http://schemas.openxmlformats.org/officeDocument/2006/relationships/image" Target="../media/image165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4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0" y="5549900"/>
            <a:ext cx="3644900" cy="293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98600"/>
            <a:ext cx="16497300" cy="707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8712200"/>
            <a:ext cx="106807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" y="5397500"/>
            <a:ext cx="27051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44500"/>
            <a:ext cx="4953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1041400"/>
            <a:ext cx="96647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600" y="2692400"/>
            <a:ext cx="16027400" cy="684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4600" y="4597400"/>
            <a:ext cx="4470400" cy="4660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2100" y="3352800"/>
            <a:ext cx="1257300" cy="53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15900" y="5461000"/>
            <a:ext cx="1816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15900" y="6654800"/>
            <a:ext cx="1816100" cy="77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19100" y="8318500"/>
            <a:ext cx="20574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6100" y="3098800"/>
            <a:ext cx="11938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21000" y="4914900"/>
            <a:ext cx="12065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37000" y="8890000"/>
            <a:ext cx="1498600" cy="50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2819400"/>
            <a:ext cx="1701800" cy="508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18300" y="5346700"/>
            <a:ext cx="1257300" cy="520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21500" y="5765800"/>
            <a:ext cx="1143000" cy="508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32700" y="8382000"/>
            <a:ext cx="1130300" cy="508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04300" y="2806700"/>
            <a:ext cx="13462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77500" y="5791200"/>
            <a:ext cx="1384300" cy="52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151100" y="2413000"/>
            <a:ext cx="1333500" cy="52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31700" y="2413000"/>
            <a:ext cx="1117600" cy="50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751300" y="6908800"/>
            <a:ext cx="1333500" cy="520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79400"/>
            <a:ext cx="23431500" cy="11696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0" y="3860800"/>
            <a:ext cx="127000" cy="12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3860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900" y="3911600"/>
            <a:ext cx="749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300" y="84074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0" y="8407400"/>
            <a:ext cx="127000" cy="12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5100" y="8458200"/>
            <a:ext cx="2159000" cy="254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0" y="7658100"/>
            <a:ext cx="127000" cy="12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0" y="7658100"/>
            <a:ext cx="127000" cy="12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0700" y="7708900"/>
            <a:ext cx="1485900" cy="25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0" y="7658100"/>
            <a:ext cx="127000" cy="127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0" y="7658100"/>
            <a:ext cx="127000" cy="12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100" y="7708900"/>
            <a:ext cx="749300" cy="254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6896100"/>
            <a:ext cx="1270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6896100"/>
            <a:ext cx="127000" cy="12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0" y="6946900"/>
            <a:ext cx="7493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4300" y="6946900"/>
            <a:ext cx="14986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0" y="6172200"/>
            <a:ext cx="127000" cy="12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0" y="6172200"/>
            <a:ext cx="127000" cy="12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6800" y="6223000"/>
            <a:ext cx="1473200" cy="254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6896100"/>
            <a:ext cx="127000" cy="127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700" y="6896100"/>
            <a:ext cx="127000" cy="127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200" y="6946900"/>
            <a:ext cx="749300" cy="254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5359400"/>
            <a:ext cx="127000" cy="127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5359400"/>
            <a:ext cx="127000" cy="127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0" y="5410200"/>
            <a:ext cx="749300" cy="254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900" y="5359400"/>
            <a:ext cx="127000" cy="127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300" y="5410200"/>
            <a:ext cx="749300" cy="254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1706651400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0" y="3873500"/>
            <a:ext cx="127000" cy="1270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300" y="3873500"/>
            <a:ext cx="127000" cy="1270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5800" y="3924300"/>
            <a:ext cx="749300" cy="25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300" y="3314700"/>
            <a:ext cx="3987800" cy="86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200" y="4000500"/>
            <a:ext cx="5003800" cy="50546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800" y="444500"/>
            <a:ext cx="546100" cy="5842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6100" y="1041400"/>
            <a:ext cx="3911600" cy="20574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0" y="4648200"/>
            <a:ext cx="127000" cy="1270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8200" y="4648200"/>
            <a:ext cx="127000" cy="1270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64600" y="4711700"/>
            <a:ext cx="2197100" cy="25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3300" y="4267200"/>
            <a:ext cx="4076700" cy="46355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5800" y="2540000"/>
            <a:ext cx="35560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41400"/>
            <a:ext cx="4800600" cy="205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444500"/>
            <a:ext cx="5461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300" y="3937000"/>
            <a:ext cx="8890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1800" y="4572000"/>
            <a:ext cx="1612900" cy="9398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7400" y="7137400"/>
            <a:ext cx="863600" cy="74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1800" y="7658100"/>
            <a:ext cx="1612900" cy="939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7094982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422400" y="6159500"/>
            <a:ext cx="6184900" cy="50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7094982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991100" y="6159500"/>
            <a:ext cx="6184900" cy="50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7094982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483600" y="6159500"/>
            <a:ext cx="6184900" cy="50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00" y="3543300"/>
            <a:ext cx="1981200" cy="60833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7094982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1709400" y="6159500"/>
            <a:ext cx="6184900" cy="5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6400" y="2387600"/>
            <a:ext cx="3365500" cy="1092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51900" y="7175500"/>
            <a:ext cx="800100" cy="800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99500" y="7797800"/>
            <a:ext cx="1295400" cy="6985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90000" y="4610100"/>
            <a:ext cx="736600" cy="73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0" y="5207000"/>
            <a:ext cx="1778000" cy="1003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3100" y="4025900"/>
            <a:ext cx="1397000" cy="698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61600" y="4038600"/>
            <a:ext cx="1244600" cy="698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37800" y="3352800"/>
            <a:ext cx="914400" cy="9144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75800" y="3492500"/>
            <a:ext cx="622300" cy="6223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58300" y="3987800"/>
            <a:ext cx="1320800" cy="7493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020300" y="4673600"/>
            <a:ext cx="736600" cy="736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77400" y="7797800"/>
            <a:ext cx="1511300" cy="698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855200" y="7061200"/>
            <a:ext cx="1003300" cy="10033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559800" y="3479800"/>
            <a:ext cx="673100" cy="673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829800" y="5257800"/>
            <a:ext cx="1257300" cy="698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029200" y="2387600"/>
            <a:ext cx="2806700" cy="10922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86300" y="4038600"/>
            <a:ext cx="1511300" cy="698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096000" y="5257800"/>
            <a:ext cx="1968500" cy="8763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54600" y="3479800"/>
            <a:ext cx="635000" cy="6350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6642100" y="4648200"/>
            <a:ext cx="736600" cy="6604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45200" y="3492500"/>
            <a:ext cx="622300" cy="6223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727700" y="4000500"/>
            <a:ext cx="1320800" cy="7493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321300" y="4635500"/>
            <a:ext cx="736600" cy="7366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876800" y="5207000"/>
            <a:ext cx="1485900" cy="10033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410200" y="6464300"/>
            <a:ext cx="800100" cy="800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78400" y="7086600"/>
            <a:ext cx="1663700" cy="1003300"/>
          </a:xfrm>
          <a:prstGeom prst="rect">
            <a:avLst/>
          </a:prstGeom>
        </p:spPr>
      </p:pic>
      <p:grpSp>
        <p:nvGrpSpPr>
          <p:cNvPr id="61" name="Group 6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2" name="Picture 6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578600" y="6464300"/>
            <a:ext cx="800100" cy="800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121400" y="7200900"/>
            <a:ext cx="1727200" cy="6985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10400" y="3429000"/>
            <a:ext cx="685800" cy="6858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819900" y="4038600"/>
            <a:ext cx="1219200" cy="6985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5448300" y="7937500"/>
            <a:ext cx="673100" cy="673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876800" y="8496300"/>
            <a:ext cx="1778000" cy="6985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0" name="Picture 70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591300" y="7823200"/>
            <a:ext cx="762000" cy="7874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121400" y="8496300"/>
            <a:ext cx="1689100" cy="6985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1836400" y="2311400"/>
            <a:ext cx="2946400" cy="1219200"/>
          </a:xfrm>
          <a:prstGeom prst="rect">
            <a:avLst/>
          </a:prstGeom>
        </p:spPr>
      </p:pic>
      <p:grpSp>
        <p:nvGrpSpPr>
          <p:cNvPr id="73" name="Group 7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4" name="Picture 7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2280900" y="7264400"/>
            <a:ext cx="762000" cy="673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1404600" y="7797800"/>
            <a:ext cx="2247900" cy="8763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2115800" y="4000500"/>
            <a:ext cx="1041400" cy="749300"/>
          </a:xfrm>
          <a:prstGeom prst="rect">
            <a:avLst/>
          </a:prstGeom>
        </p:spPr>
      </p:pic>
      <p:grpSp>
        <p:nvGrpSpPr>
          <p:cNvPr id="77" name="Group 7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8" name="Picture 7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2217400" y="3467100"/>
            <a:ext cx="736600" cy="7366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1899900" y="5257800"/>
            <a:ext cx="1485900" cy="698500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2268200" y="4673600"/>
            <a:ext cx="660400" cy="6604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13081000" y="4038600"/>
            <a:ext cx="1358900" cy="698500"/>
          </a:xfrm>
          <a:prstGeom prst="rect">
            <a:avLst/>
          </a:prstGeom>
        </p:spPr>
      </p:pic>
      <p:grpSp>
        <p:nvGrpSpPr>
          <p:cNvPr id="83" name="Group 8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4" name="Picture 84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3347700" y="3441700"/>
            <a:ext cx="736600" cy="7366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3093700" y="5257800"/>
            <a:ext cx="1320800" cy="876300"/>
          </a:xfrm>
          <a:prstGeom prst="rect">
            <a:avLst/>
          </a:prstGeom>
        </p:spPr>
      </p:pic>
      <p:grpSp>
        <p:nvGrpSpPr>
          <p:cNvPr id="86" name="Group 8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7" name="Picture 87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13347700" y="4673600"/>
            <a:ext cx="647700" cy="647700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3436600" y="7112000"/>
            <a:ext cx="1028700" cy="800100"/>
          </a:xfrm>
          <a:prstGeom prst="rect">
            <a:avLst/>
          </a:prstGeom>
        </p:spPr>
      </p:pic>
      <p:pic>
        <p:nvPicPr>
          <p:cNvPr id="89" name="Picture 89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13068300" y="7747000"/>
            <a:ext cx="1397000" cy="749300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5074900" y="2387600"/>
            <a:ext cx="2870200" cy="1092200"/>
          </a:xfrm>
          <a:prstGeom prst="rect">
            <a:avLst/>
          </a:prstGeom>
        </p:spPr>
      </p:pic>
      <p:grpSp>
        <p:nvGrpSpPr>
          <p:cNvPr id="91" name="Group 9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2" name="Picture 92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5570200" y="3556000"/>
            <a:ext cx="1651000" cy="558800"/>
          </a:xfrm>
          <a:prstGeom prst="rect">
            <a:avLst/>
          </a:prstGeom>
        </p:spPr>
      </p:pic>
      <p:grpSp>
        <p:nvGrpSpPr>
          <p:cNvPr id="93" name="Group 9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4" name="Picture 94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5671800" y="4584700"/>
            <a:ext cx="1447800" cy="558800"/>
          </a:xfrm>
          <a:prstGeom prst="rect">
            <a:avLst/>
          </a:prstGeom>
        </p:spPr>
      </p:pic>
      <p:grpSp>
        <p:nvGrpSpPr>
          <p:cNvPr id="95" name="Group 9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6" name="Picture 96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5646400" y="5626100"/>
            <a:ext cx="1498600" cy="495300"/>
          </a:xfrm>
          <a:prstGeom prst="rect">
            <a:avLst/>
          </a:prstGeom>
        </p:spPr>
      </p:pic>
      <p:grpSp>
        <p:nvGrpSpPr>
          <p:cNvPr id="97" name="Group 9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8" name="Picture 9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5138400" y="6591300"/>
            <a:ext cx="2540000" cy="495300"/>
          </a:xfrm>
          <a:prstGeom prst="rect">
            <a:avLst/>
          </a:prstGeom>
        </p:spPr>
      </p:pic>
      <p:grpSp>
        <p:nvGrpSpPr>
          <p:cNvPr id="99" name="Group 9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0" name="Group 10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1" name="Picture 101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6700500" y="7569200"/>
            <a:ext cx="787400" cy="241300"/>
          </a:xfrm>
          <a:prstGeom prst="rect">
            <a:avLst/>
          </a:prstGeom>
        </p:spPr>
      </p:pic>
      <p:grpSp>
        <p:nvGrpSpPr>
          <p:cNvPr id="102" name="Group 10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3" name="Picture 103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5316200" y="7581900"/>
            <a:ext cx="1041400" cy="203200"/>
          </a:xfrm>
          <a:prstGeom prst="rect">
            <a:avLst/>
          </a:prstGeom>
        </p:spPr>
      </p:pic>
      <p:grpSp>
        <p:nvGrpSpPr>
          <p:cNvPr id="104" name="Group 10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5" name="Picture 105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15468600" y="8280400"/>
            <a:ext cx="1866900" cy="520700"/>
          </a:xfrm>
          <a:prstGeom prst="rect">
            <a:avLst/>
          </a:prstGeom>
        </p:spPr>
      </p:pic>
      <p:pic>
        <p:nvPicPr>
          <p:cNvPr id="106" name="Picture 106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1270000" y="4064000"/>
            <a:ext cx="762000" cy="762000"/>
          </a:xfrm>
          <a:prstGeom prst="rect">
            <a:avLst/>
          </a:prstGeom>
        </p:spPr>
      </p:pic>
      <p:pic>
        <p:nvPicPr>
          <p:cNvPr id="107" name="Picture 107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117600" y="4648200"/>
            <a:ext cx="1219200" cy="698500"/>
          </a:xfrm>
          <a:prstGeom prst="rect">
            <a:avLst/>
          </a:prstGeom>
        </p:spPr>
      </p:pic>
      <p:pic>
        <p:nvPicPr>
          <p:cNvPr id="108" name="Picture 108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231900" y="5080000"/>
            <a:ext cx="825500" cy="825500"/>
          </a:xfrm>
          <a:prstGeom prst="rect">
            <a:avLst/>
          </a:prstGeom>
        </p:spPr>
      </p:pic>
      <p:grpSp>
        <p:nvGrpSpPr>
          <p:cNvPr id="109" name="Group 10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0" name="Picture 110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028700" y="2984500"/>
            <a:ext cx="1206500" cy="1130300"/>
          </a:xfrm>
          <a:prstGeom prst="rect">
            <a:avLst/>
          </a:prstGeom>
        </p:spPr>
      </p:pic>
      <p:pic>
        <p:nvPicPr>
          <p:cNvPr id="111" name="Picture 111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130300" y="5689600"/>
            <a:ext cx="1193800" cy="660400"/>
          </a:xfrm>
          <a:prstGeom prst="rect">
            <a:avLst/>
          </a:prstGeom>
        </p:spPr>
      </p:pic>
      <p:grpSp>
        <p:nvGrpSpPr>
          <p:cNvPr id="112" name="Group 1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3" name="Picture 113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308100" y="6235700"/>
            <a:ext cx="685800" cy="685800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939800" y="6832600"/>
            <a:ext cx="1384300" cy="723900"/>
          </a:xfrm>
          <a:prstGeom prst="rect">
            <a:avLst/>
          </a:prstGeom>
        </p:spPr>
      </p:pic>
      <p:grpSp>
        <p:nvGrpSpPr>
          <p:cNvPr id="115" name="Group 1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6" name="Group 1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7" name="Picture 117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1308100" y="7327900"/>
            <a:ext cx="647700" cy="647700"/>
          </a:xfrm>
          <a:prstGeom prst="rect">
            <a:avLst/>
          </a:prstGeom>
        </p:spPr>
      </p:pic>
      <p:pic>
        <p:nvPicPr>
          <p:cNvPr id="118" name="Picture 118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876300" y="7937500"/>
            <a:ext cx="1549400" cy="660400"/>
          </a:xfrm>
          <a:prstGeom prst="rect">
            <a:avLst/>
          </a:prstGeom>
        </p:spPr>
      </p:pic>
      <p:grpSp>
        <p:nvGrpSpPr>
          <p:cNvPr id="119" name="Group 1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0" name="Picture 120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1231900" y="8420100"/>
            <a:ext cx="838200" cy="723900"/>
          </a:xfrm>
          <a:prstGeom prst="rect">
            <a:avLst/>
          </a:prstGeom>
        </p:spPr>
      </p:pic>
      <p:pic>
        <p:nvPicPr>
          <p:cNvPr id="121" name="Picture 121"/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660400" y="2489200"/>
            <a:ext cx="2108200" cy="1270000"/>
          </a:xfrm>
          <a:prstGeom prst="rect">
            <a:avLst/>
          </a:prstGeom>
        </p:spPr>
      </p:pic>
      <p:pic>
        <p:nvPicPr>
          <p:cNvPr id="122" name="Picture 122"/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1130300" y="9042400"/>
            <a:ext cx="11430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406400"/>
            <a:ext cx="5461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8" name="KakaoTalk_20241115_001149797">
            <a:hlinkClick r:id="" action="ppaction://media"/>
            <a:extLst>
              <a:ext uri="{FF2B5EF4-FFF2-40B4-BE49-F238E27FC236}">
                <a16:creationId xmlns:a16="http://schemas.microsoft.com/office/drawing/2014/main" id="{2F2A03BA-FA07-C1B9-3109-39E54C1733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6400" y="1511300"/>
            <a:ext cx="13548077" cy="762079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00" y="1041400"/>
            <a:ext cx="40005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0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65200"/>
            <a:ext cx="3111500" cy="208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406400"/>
            <a:ext cx="546100" cy="58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4356100"/>
            <a:ext cx="4038600" cy="3314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1700" y="5575300"/>
            <a:ext cx="1638300" cy="914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9300" y="2921000"/>
            <a:ext cx="1854200" cy="185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2921000"/>
            <a:ext cx="7239000" cy="1828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3200" y="5003800"/>
            <a:ext cx="1854200" cy="1854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7900" y="5003800"/>
            <a:ext cx="7239000" cy="182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9300" y="7073900"/>
            <a:ext cx="1854200" cy="1854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4000" y="7073900"/>
            <a:ext cx="7239000" cy="1828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99600" y="3276600"/>
            <a:ext cx="6769100" cy="1651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0000" y="5054600"/>
            <a:ext cx="6502400" cy="191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0" y="7239000"/>
            <a:ext cx="5905500" cy="1651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75500" y="3441700"/>
            <a:ext cx="1663700" cy="914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12100" y="5511800"/>
            <a:ext cx="1600200" cy="927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88200" y="7569200"/>
            <a:ext cx="16256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347700" y="1092200"/>
            <a:ext cx="165100" cy="810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87900" y="1092200"/>
            <a:ext cx="165100" cy="810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0" y="393700"/>
            <a:ext cx="165100" cy="948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5372100"/>
            <a:ext cx="2082800" cy="965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197100"/>
            <a:ext cx="6159500" cy="3606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0" y="5549900"/>
            <a:ext cx="3644900" cy="2933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" y="1587500"/>
            <a:ext cx="11658600" cy="445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300" y="8712200"/>
            <a:ext cx="106807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5435600"/>
            <a:ext cx="41402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7800" y="-4686300"/>
            <a:ext cx="1651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898900"/>
            <a:ext cx="165100" cy="476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029700"/>
            <a:ext cx="1651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67800" y="444500"/>
            <a:ext cx="165100" cy="1677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00" y="393700"/>
            <a:ext cx="165100" cy="312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900" y="3886200"/>
            <a:ext cx="165100" cy="476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4900" y="9017000"/>
            <a:ext cx="165100" cy="850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5283200"/>
            <a:ext cx="48006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" y="4635500"/>
            <a:ext cx="84074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000" y="5372100"/>
            <a:ext cx="7188200" cy="596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" y="4686300"/>
            <a:ext cx="520700" cy="609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0500" y="4635500"/>
            <a:ext cx="8915400" cy="77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2500" y="5372100"/>
            <a:ext cx="9309100" cy="5969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400" y="5283200"/>
            <a:ext cx="48006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00" y="4686300"/>
            <a:ext cx="546100" cy="609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15900" y="6616700"/>
            <a:ext cx="8978900" cy="774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700" y="7366000"/>
            <a:ext cx="7200900" cy="5969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7264400"/>
            <a:ext cx="48006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4600" y="6680200"/>
            <a:ext cx="558800" cy="609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03800" y="6616700"/>
            <a:ext cx="9486900" cy="774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53000" y="7366000"/>
            <a:ext cx="8978900" cy="5969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400" y="7264400"/>
            <a:ext cx="48006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05600" y="6680200"/>
            <a:ext cx="546100" cy="6096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90200" y="4635500"/>
            <a:ext cx="9436100" cy="774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34500" y="5372100"/>
            <a:ext cx="10922000" cy="5969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0100" y="5283200"/>
            <a:ext cx="4800600" cy="12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79300" y="4686300"/>
            <a:ext cx="558800" cy="609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62500" y="762000"/>
            <a:ext cx="9105900" cy="31369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34600" y="6591300"/>
            <a:ext cx="10160000" cy="774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04300" y="7353300"/>
            <a:ext cx="11607800" cy="5969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95250000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0100" y="7264400"/>
            <a:ext cx="4800600" cy="127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179300" y="6680200"/>
            <a:ext cx="5588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41400"/>
            <a:ext cx="5384800" cy="205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4406900"/>
            <a:ext cx="7505700" cy="990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500" y="3556000"/>
            <a:ext cx="9347200" cy="5295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6997700"/>
            <a:ext cx="5575300" cy="952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5575300"/>
            <a:ext cx="7061200" cy="1244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" y="8128000"/>
            <a:ext cx="6934200" cy="1181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3009900"/>
            <a:ext cx="7569200" cy="1181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444500"/>
            <a:ext cx="508000" cy="584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041400"/>
            <a:ext cx="39370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100" y="3810000"/>
            <a:ext cx="2235200" cy="5930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900" y="3810000"/>
            <a:ext cx="2235200" cy="59309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0700" y="3810000"/>
            <a:ext cx="2235200" cy="5930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3100" y="2273300"/>
            <a:ext cx="2222500" cy="142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0100" y="2222500"/>
            <a:ext cx="1854200" cy="8382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6900" y="2273300"/>
            <a:ext cx="2222500" cy="1422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0900" y="2222500"/>
            <a:ext cx="1752600" cy="838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80700" y="2273300"/>
            <a:ext cx="2222500" cy="1422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93400" y="2222500"/>
            <a:ext cx="1993900" cy="8382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42100" y="3987800"/>
            <a:ext cx="431800" cy="444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5880100"/>
            <a:ext cx="5080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6515100"/>
            <a:ext cx="508000" cy="508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7188200"/>
            <a:ext cx="508000" cy="508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7848600"/>
            <a:ext cx="508000" cy="50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8496300"/>
            <a:ext cx="5080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6515100"/>
            <a:ext cx="508000" cy="508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7188200"/>
            <a:ext cx="508000" cy="508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7848600"/>
            <a:ext cx="508000" cy="508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8496300"/>
            <a:ext cx="508000" cy="508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44300" y="8496300"/>
            <a:ext cx="508000" cy="508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44300" y="6515100"/>
            <a:ext cx="508000" cy="508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9131300"/>
            <a:ext cx="508000" cy="5080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9131300"/>
            <a:ext cx="508000" cy="5080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42100" y="5257800"/>
            <a:ext cx="431800" cy="444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8600" y="3987800"/>
            <a:ext cx="431800" cy="4445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8600" y="5245100"/>
            <a:ext cx="431800" cy="444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8600" y="5905500"/>
            <a:ext cx="431800" cy="4445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3987800"/>
            <a:ext cx="431800" cy="4445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5245100"/>
            <a:ext cx="431800" cy="4445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5905500"/>
            <a:ext cx="431800" cy="4445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7226300"/>
            <a:ext cx="431800" cy="4445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7886700"/>
            <a:ext cx="431800" cy="4445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82400" y="9182100"/>
            <a:ext cx="431800" cy="4445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9800" y="5854700"/>
            <a:ext cx="2374900" cy="7239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71900" y="6515100"/>
            <a:ext cx="1892300" cy="7239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67100" y="3898900"/>
            <a:ext cx="2387600" cy="7239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27400" y="8470900"/>
            <a:ext cx="2667000" cy="7239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14700" y="7162800"/>
            <a:ext cx="2692400" cy="7239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71900" y="4546600"/>
            <a:ext cx="1866900" cy="7239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94100" y="5207000"/>
            <a:ext cx="2209800" cy="7239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92500" y="7734300"/>
            <a:ext cx="2171700" cy="8255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94000" y="9042400"/>
            <a:ext cx="3200400" cy="8255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4597400"/>
            <a:ext cx="508000" cy="5080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80500" y="4597400"/>
            <a:ext cx="508000" cy="5080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44300" y="4597400"/>
            <a:ext cx="508000" cy="5080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31800" y="444500"/>
            <a:ext cx="5080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19200"/>
            <a:ext cx="5384800" cy="2171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00" y="444500"/>
            <a:ext cx="508000" cy="584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400" y="3251200"/>
            <a:ext cx="15240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900" y="3733800"/>
            <a:ext cx="3644900" cy="927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11480800" y="7950200"/>
            <a:ext cx="1270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5067300" y="7505700"/>
            <a:ext cx="127000" cy="1206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5700" y="3162300"/>
            <a:ext cx="127000" cy="1041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0100" y="2781300"/>
            <a:ext cx="127000" cy="990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7600" y="2527300"/>
            <a:ext cx="2082800" cy="74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1100" y="3022600"/>
            <a:ext cx="3149600" cy="1270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73200" y="2908300"/>
            <a:ext cx="1485900" cy="749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36700" y="3403600"/>
            <a:ext cx="3492500" cy="1270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46700" y="8356600"/>
            <a:ext cx="33274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7500" y="8826500"/>
            <a:ext cx="3568700" cy="1016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72900" y="8826500"/>
            <a:ext cx="19939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4300" y="3479800"/>
            <a:ext cx="127000" cy="1206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23700" y="9309100"/>
            <a:ext cx="4343400" cy="927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68700" y="5219700"/>
            <a:ext cx="3149600" cy="3149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79800" y="6692900"/>
            <a:ext cx="32512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41800" y="6324600"/>
            <a:ext cx="18034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58900" y="4559300"/>
            <a:ext cx="2717800" cy="2717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2700" y="5867400"/>
            <a:ext cx="2844800" cy="723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16100" y="5422900"/>
            <a:ext cx="1841500" cy="749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73800" y="3759200"/>
            <a:ext cx="4432300" cy="4432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934200" y="5892800"/>
            <a:ext cx="3086100" cy="723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81900" y="5511800"/>
            <a:ext cx="1803400" cy="749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248900" y="5829300"/>
            <a:ext cx="2603500" cy="26035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756900" y="7048500"/>
            <a:ext cx="1689100" cy="7239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642600" y="6667500"/>
            <a:ext cx="1790700" cy="749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268200" y="4191000"/>
            <a:ext cx="3314700" cy="3314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471400" y="5765800"/>
            <a:ext cx="2895600" cy="723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3017500" y="5384800"/>
            <a:ext cx="1803400" cy="7493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51100" y="7734300"/>
            <a:ext cx="165100" cy="410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64900" y="4330700"/>
            <a:ext cx="165100" cy="410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8242300"/>
            <a:ext cx="165100" cy="139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100" y="6540500"/>
            <a:ext cx="165100" cy="139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671800" y="2425700"/>
            <a:ext cx="165100" cy="410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0" y="4660900"/>
            <a:ext cx="1651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100" y="8229600"/>
            <a:ext cx="165100" cy="139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0" y="6451600"/>
            <a:ext cx="165100" cy="139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0" y="8229600"/>
            <a:ext cx="165100" cy="139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264900" y="5994400"/>
            <a:ext cx="165100" cy="410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684500" y="4203700"/>
            <a:ext cx="165100" cy="410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684500" y="5994400"/>
            <a:ext cx="165100" cy="4102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1200" y="3467100"/>
            <a:ext cx="1054100" cy="105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858000" y="5994400"/>
            <a:ext cx="165100" cy="4102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7061200"/>
            <a:ext cx="952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76200" y="8610600"/>
            <a:ext cx="4978400" cy="1003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6908800"/>
            <a:ext cx="4635500" cy="990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3700" y="5219700"/>
            <a:ext cx="4178300" cy="1003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28700" y="3352800"/>
            <a:ext cx="4140200" cy="1003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8001000"/>
            <a:ext cx="3378200" cy="749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75300" y="6324600"/>
            <a:ext cx="25654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96500" y="4648200"/>
            <a:ext cx="2578100" cy="74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944600" y="2755900"/>
            <a:ext cx="3136900" cy="749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3400" y="1041400"/>
            <a:ext cx="5372100" cy="2057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290800" y="1841500"/>
            <a:ext cx="1054100" cy="1054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15100" y="5334000"/>
            <a:ext cx="850900" cy="850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1800" y="444500"/>
            <a:ext cx="508000" cy="58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041400"/>
            <a:ext cx="4013200" cy="205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2882900"/>
            <a:ext cx="3365500" cy="595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400" y="2882900"/>
            <a:ext cx="3365500" cy="595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2882900"/>
            <a:ext cx="3365500" cy="5956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8300" y="2882900"/>
            <a:ext cx="3365500" cy="5956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1400" y="2882900"/>
            <a:ext cx="3365500" cy="5956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4400" y="3200400"/>
            <a:ext cx="2260600" cy="2946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2400" y="3200400"/>
            <a:ext cx="2260600" cy="2946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8200" y="3200400"/>
            <a:ext cx="2260600" cy="2946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1300" y="3200400"/>
            <a:ext cx="2260600" cy="2946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87500" y="3200400"/>
            <a:ext cx="2260600" cy="2946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1100" y="6324600"/>
            <a:ext cx="27559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4200" y="6324600"/>
            <a:ext cx="2755900" cy="52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7300" y="6324600"/>
            <a:ext cx="2755900" cy="52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3100" y="6324600"/>
            <a:ext cx="2755900" cy="52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46200" y="6324600"/>
            <a:ext cx="2755900" cy="520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00" y="444500"/>
            <a:ext cx="508000" cy="584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60500" y="7404100"/>
            <a:ext cx="2171700" cy="8763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86300" y="7404100"/>
            <a:ext cx="2171700" cy="876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88300" y="7404100"/>
            <a:ext cx="2044700" cy="876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01400" y="7404100"/>
            <a:ext cx="2044700" cy="876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27200" y="7404100"/>
            <a:ext cx="2044700" cy="876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9400" y="6540500"/>
            <a:ext cx="2209800" cy="8763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18000" y="6515100"/>
            <a:ext cx="2692400" cy="876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43800" y="6515100"/>
            <a:ext cx="2654300" cy="8763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56900" y="6527800"/>
            <a:ext cx="2654300" cy="8509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82700" y="6527800"/>
            <a:ext cx="25908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44500"/>
            <a:ext cx="5334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" y="1041400"/>
            <a:ext cx="46101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500" y="8115300"/>
            <a:ext cx="3009900" cy="1016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2387600"/>
            <a:ext cx="10058400" cy="7048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0" y="8115300"/>
            <a:ext cx="3213100" cy="1079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4300" y="1714500"/>
            <a:ext cx="2362200" cy="1168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0700" y="1549400"/>
            <a:ext cx="1536700" cy="1536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8800" y="2527300"/>
            <a:ext cx="6337300" cy="541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28500" y="3695700"/>
            <a:ext cx="3162300" cy="2705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51000" y="7061200"/>
            <a:ext cx="1689100" cy="18034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68200" y="8229600"/>
            <a:ext cx="2057400" cy="876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00100" y="4737100"/>
            <a:ext cx="1600200" cy="1257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4600" y="3695700"/>
            <a:ext cx="4089400" cy="4025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79600" y="2971800"/>
            <a:ext cx="2819400" cy="1600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09800" y="4749800"/>
            <a:ext cx="2159000" cy="2159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3500" y="2933700"/>
            <a:ext cx="3911600" cy="1689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66000" y="3721100"/>
            <a:ext cx="4089400" cy="4025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-2640000">
            <a:off x="7442200" y="7683500"/>
            <a:ext cx="1397000" cy="901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655300" y="4787900"/>
            <a:ext cx="1016000" cy="7112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64600" y="4483100"/>
            <a:ext cx="1752600" cy="1092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01000" y="2921000"/>
            <a:ext cx="2819400" cy="16002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280900" y="4064000"/>
            <a:ext cx="1333500" cy="1295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31100" y="2959100"/>
            <a:ext cx="3721100" cy="1689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99000" y="5359400"/>
            <a:ext cx="3289300" cy="7874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02200" y="5359400"/>
            <a:ext cx="2832100" cy="444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940300" y="5689600"/>
            <a:ext cx="2781300" cy="4445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64500" y="6108700"/>
            <a:ext cx="2108200" cy="11303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922000" y="4927600"/>
            <a:ext cx="1054100" cy="419100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-2520000">
            <a:off x="7556500" y="8026400"/>
            <a:ext cx="1257300" cy="2794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 rot="-2520000">
            <a:off x="7480300" y="7924800"/>
            <a:ext cx="1257300" cy="2794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 rot="-2520000">
            <a:off x="7188200" y="7772400"/>
            <a:ext cx="1612900" cy="419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-2520000">
            <a:off x="7797800" y="8039100"/>
            <a:ext cx="1181100" cy="571500"/>
          </a:xfrm>
          <a:prstGeom prst="rect">
            <a:avLst/>
          </a:prstGeom>
        </p:spPr>
      </p:pic>
      <p:grpSp>
        <p:nvGrpSpPr>
          <p:cNvPr id="54" name="Group 5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1740000">
            <a:off x="3263900" y="7962900"/>
            <a:ext cx="1257300" cy="2794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1800000">
            <a:off x="3251200" y="8077200"/>
            <a:ext cx="11938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444500"/>
            <a:ext cx="495300" cy="584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8400"/>
            <a:ext cx="9004300" cy="708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0500" y="482600"/>
            <a:ext cx="2895600" cy="50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00" y="1041400"/>
            <a:ext cx="9004300" cy="205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1511300"/>
            <a:ext cx="165100" cy="76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8200" y="6845300"/>
            <a:ext cx="2413000" cy="256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3200" y="2527300"/>
            <a:ext cx="12700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04800" y="3098800"/>
            <a:ext cx="1282700" cy="52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52400" y="4711700"/>
            <a:ext cx="15367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1300" y="6438900"/>
            <a:ext cx="1663700" cy="52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52400" y="8674100"/>
            <a:ext cx="16129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31300" y="4864100"/>
            <a:ext cx="12573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35500" y="2717800"/>
            <a:ext cx="1739900" cy="50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1000" y="4089400"/>
            <a:ext cx="2552700" cy="52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60800" y="5676900"/>
            <a:ext cx="17399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02100" y="7937500"/>
            <a:ext cx="2527300" cy="520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40800" y="8407400"/>
            <a:ext cx="1485900" cy="520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 진솔</cp:lastModifiedBy>
  <cp:revision>4</cp:revision>
  <dcterms:created xsi:type="dcterms:W3CDTF">2006-08-16T00:00:00Z</dcterms:created>
  <dcterms:modified xsi:type="dcterms:W3CDTF">2024-11-17T11:40:14Z</dcterms:modified>
</cp:coreProperties>
</file>